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5"/>
  </p:notesMasterIdLst>
  <p:sldIdLst>
    <p:sldId id="256" r:id="rId2"/>
    <p:sldId id="262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AE10B-3934-48BD-9E86-C6832FF664EB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2838D-7CAF-4795-93B9-A2D8704B8A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017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A9E39-0422-4F21-B7D3-C4DCAC4F6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CFF73-F7B0-45C0-98A0-0AA0895EA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CB8E7-6E0D-4723-AF12-9664B73E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32E-EE2A-40E6-A626-922FD03DDCDB}" type="datetime1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90CA1-9F57-4F31-859B-419D46C0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Recruitment – Nov. 2023 : Research Presentation National Institute of Technology Calicut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5E056-1810-4D73-B554-7BE140C9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4B0-E270-4C56-848A-A5D98E5B7A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460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BB44-F148-4516-9DEE-2943A99F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8BFDE-54A3-4B1D-B509-3C16E3679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62C21-E580-41CE-93E7-91280F54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E2D6-584E-46BA-B53C-BB05B35E3458}" type="datetime1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1E800-56AB-48DB-BFB8-A90B4756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Recruitment – Nov. 2023 : Research Presentation National Institute of Technology Calicut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FA8E0-C5F9-47FC-8157-E4D8D829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4B0-E270-4C56-848A-A5D98E5B7A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62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DF5D7E-469B-40B6-8EDC-830860858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BB07B-8503-412A-A4FB-6287CDCB8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ABCC6-10F5-41E7-916E-E1F9ABEA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2A49-4198-4F63-8F16-2616E8B12EB6}" type="datetime1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00B71-3705-4D21-968C-64B2F3B0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Recruitment – Nov. 2023 : Research Presentation National Institute of Technology Calicut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F760E-07EF-48A7-98CE-358A490B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4B0-E270-4C56-848A-A5D98E5B7A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333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8D2A-8D06-4085-8B71-E2314B4A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1EC2F-7027-4B67-A213-235E0C736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4C71F-93BF-4245-9439-91AD61B7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E33-9200-4E11-8143-52876256871A}" type="datetime1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D41F9-65CC-4E6F-8801-D952DE03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Recruitment – Nov. 2023 : Research Presentation National Institute of Technology Calicut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DCF20-064E-4BED-ACF8-4DE405BD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4B0-E270-4C56-848A-A5D98E5B7A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341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B76A-D27F-486C-BFBC-30FDDBC8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59D9E-FF1D-40D3-A356-F77C623C8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47F47-5ACC-4580-9EDF-6D7C3E6D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942-C939-4B8F-912D-D653AF62B985}" type="datetime1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11F90-0A2C-497C-AD15-B3C0EBC7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Recruitment – Nov. 2023 : Research Presentation National Institute of Technology Calicut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72ECC-1ABB-446E-8AD0-228DD220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4B0-E270-4C56-848A-A5D98E5B7A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908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D89C-B159-4C52-A668-B7F85BC6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D693B-2F2A-423D-A45A-7C75A05EF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D34A0-0D8B-41C5-9E44-A0F40996A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AFF55-6F09-4836-A381-F29EB12A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A366-B24D-4BB3-A95C-12F1F136973E}" type="datetime1">
              <a:rPr lang="en-IN" smtClean="0"/>
              <a:t>14-12-2023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67B98-8B1B-41DB-A52B-46509E8E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Recruitment – Nov. 2023 : Research Presentation National Institute of Technology Calicut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0015D-EFAE-4868-B0E7-349F08B0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4B0-E270-4C56-848A-A5D98E5B7A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938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0A5B-7EDC-45C8-9D0A-63324766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A69D1-D47F-4B80-A7C3-99766F795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B888C-3785-4507-9334-A033B5D37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DDA6DC-50A7-49A1-8F95-539AC0150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A9D85-B3CF-4E29-8CA0-382BF1DC2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9F6281-3967-42BF-957C-66BE1622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00C8-8F84-4B34-8981-CC587F0FE661}" type="datetime1">
              <a:rPr lang="en-IN" smtClean="0"/>
              <a:t>14-12-2023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AB419-C859-4EC2-83DB-800BF84E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Recruitment – Nov. 2023 : Research Presentation National Institute of Technology Calicut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983AB-604E-4DD3-83C0-FE689AA5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4B0-E270-4C56-848A-A5D98E5B7A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273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B2B1-7438-40DB-94D7-87E07F70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A7F81-D07D-4B4F-BDE2-0CED3F0F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43E-EE82-4F89-9A65-B488A2093378}" type="datetime1">
              <a:rPr lang="en-IN" smtClean="0"/>
              <a:t>14-12-2023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0181F-CD30-4AFD-8CE7-50E388D1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Recruitment – Nov. 2023 : Research Presentation National Institute of Technology Calicut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426A9-6A3E-4FE5-B5A2-72069DE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4B0-E270-4C56-848A-A5D98E5B7A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3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5C573-72B9-4951-8EEF-015840CF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F503-19BF-4DC2-A981-8789A7905CB5}" type="datetime1">
              <a:rPr lang="en-IN" smtClean="0"/>
              <a:t>14-12-2023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3C2CD-B784-4D28-99EA-081FA25A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Recruitment – Nov. 2023 : Research Presentation National Institute of Technology Calicut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F2404-7EDA-43AB-BB36-D02558D0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4B0-E270-4C56-848A-A5D98E5B7A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890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C104-6D0A-45BE-843E-50E73E67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741DD-8CB1-4AD9-B0B9-42C6C488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72C2C-7A4F-4777-9668-FD415E8D9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BFEA-532F-44A1-9751-91AA4B3C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D777-01C5-4DA0-BED5-2DF90D0EB0CB}" type="datetime1">
              <a:rPr lang="en-IN" smtClean="0"/>
              <a:t>14-12-2023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C5238-79DC-4E0C-B55D-086EE415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Recruitment – Nov. 2023 : Research Presentation National Institute of Technology Calicut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29615-E6E2-4F60-9547-D812DC3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4B0-E270-4C56-848A-A5D98E5B7A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73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688C-B79A-4A83-9F6F-96AC7396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6AF9B5-EB6B-4EB1-AE13-ECC9655BB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A4831-FAEA-4A6D-901A-6AEAE9E00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18174-CDF5-41C1-A319-50296D96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C59F-B10D-42E2-8DDB-42362B1D45D7}" type="datetime1">
              <a:rPr lang="en-IN" smtClean="0"/>
              <a:t>14-12-2023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33893-63C3-4DB6-A141-3495AD2A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Recruitment – Nov. 2023 : Research Presentation National Institute of Technology Calicut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1CF4A-F73D-494F-8249-1E6335B8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4B0-E270-4C56-848A-A5D98E5B7A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103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921B8-8F37-422B-BA39-0DED5689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9E0F5-A476-45A4-8A92-900921309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1D0F8-18E0-4DF6-9DEF-3CFFDDBA2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79DA-BFC5-46F8-B900-3F4673041343}" type="datetime1">
              <a:rPr lang="en-IN" smtClean="0"/>
              <a:t>14-12-2023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DAB01-A364-43DE-A84B-7310C7571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Faculty Recruitment – Nov. 2023 : Research Presentation National Institute of Technology Calicut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35762-0558-47F0-9C1D-466D13F5E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004B0-E270-4C56-848A-A5D98E5B7A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164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BCDEF2-BE4D-48E0-A2C5-67CBD769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4" y="596637"/>
            <a:ext cx="12192000" cy="6231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59B7D-E642-4FD8-B455-EF9B98342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824" y="6075891"/>
            <a:ext cx="9144000" cy="73818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National Institute of Technology Calicut</a:t>
            </a:r>
            <a:endParaRPr lang="en-IN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upload.wikimedia.org/wikipedia/en/thumb/e/e3/This_is_the_logo_of_NIT_Calicut.svg/180px-This_is_the_logo_of_NIT_Calicut.svg.png">
            <a:extLst>
              <a:ext uri="{FF2B5EF4-FFF2-40B4-BE49-F238E27FC236}">
                <a16:creationId xmlns:a16="http://schemas.microsoft.com/office/drawing/2014/main" id="{50292243-D7DA-42E2-80E9-352564F6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68" y="4583265"/>
            <a:ext cx="1341511" cy="15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1727A0-CE0E-4FEC-A41E-C7474C9AA064}"/>
              </a:ext>
            </a:extLst>
          </p:cNvPr>
          <p:cNvSpPr txBox="1">
            <a:spLocks/>
          </p:cNvSpPr>
          <p:nvPr/>
        </p:nvSpPr>
        <p:spPr>
          <a:xfrm>
            <a:off x="800100" y="100279"/>
            <a:ext cx="10858500" cy="496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Faculty Recruitment – Nov. 2023 : Research Presentation</a:t>
            </a:r>
            <a:endParaRPr lang="en-IN" sz="36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9D644B-F156-4999-BF99-8A42E7C1AF8A}"/>
              </a:ext>
            </a:extLst>
          </p:cNvPr>
          <p:cNvSpPr txBox="1">
            <a:spLocks/>
          </p:cNvSpPr>
          <p:nvPr/>
        </p:nvSpPr>
        <p:spPr>
          <a:xfrm>
            <a:off x="6723402" y="5346169"/>
            <a:ext cx="3287374" cy="738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2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629D-4EEF-4C32-9E47-1281E696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675"/>
            <a:ext cx="10515600" cy="558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General Instructions for Research PPT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4EC6D-B88A-41AC-BE54-524B76592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4995863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Maximum number of slides is restricted to SIX (6). </a:t>
            </a:r>
          </a:p>
          <a:p>
            <a:r>
              <a:rPr lang="en-US" sz="2400" dirty="0"/>
              <a:t>All slides shall follow 24 × 7 format, which means 24 point font size, 7 bullet list with short sentences, not exceeding 10 words under each bullet list.</a:t>
            </a:r>
          </a:p>
          <a:p>
            <a:r>
              <a:rPr lang="en-US" sz="2400" dirty="0"/>
              <a:t>No embedded audio/video files or graphics permitted.</a:t>
            </a:r>
          </a:p>
          <a:p>
            <a:endParaRPr lang="en-IN" sz="2400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BF627-ADA0-44E1-B438-9D2B1243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Recruitment – Nov. 2023 : Research Presentation National Institute of Technology Calicut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F8EBB-AF50-4D9D-BE1C-86D350A6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4B0-E270-4C56-848A-A5D98E5B7A2C}" type="slidenum">
              <a:rPr lang="en-IN" smtClean="0"/>
              <a:t>2</a:t>
            </a:fld>
            <a:endParaRPr lang="en-IN"/>
          </a:p>
        </p:txBody>
      </p:sp>
      <p:pic>
        <p:nvPicPr>
          <p:cNvPr id="6" name="Picture 2" descr="https://upload.wikimedia.org/wikipedia/en/thumb/e/e3/This_is_the_logo_of_NIT_Calicut.svg/180px-This_is_the_logo_of_NIT_Calicut.svg.png">
            <a:extLst>
              <a:ext uri="{FF2B5EF4-FFF2-40B4-BE49-F238E27FC236}">
                <a16:creationId xmlns:a16="http://schemas.microsoft.com/office/drawing/2014/main" id="{2A3E3F63-8C23-4D50-927D-5428BA64A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943" y="0"/>
            <a:ext cx="913331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7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E54C4-5455-43F4-8539-CD3D792F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/>
          </a:bodyPr>
          <a:lstStyle/>
          <a:p>
            <a:r>
              <a:rPr lang="en-US" sz="4000" b="1" dirty="0"/>
              <a:t>Contents of Research PPT</a:t>
            </a:r>
            <a:endParaRPr lang="en-IN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8B0F1-37C4-4572-A896-8A8C7B105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642600" cy="482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research PPT that you are presenting should have the following contents.</a:t>
            </a:r>
          </a:p>
          <a:p>
            <a:pPr algn="just"/>
            <a:r>
              <a:rPr lang="en-US" sz="2400" dirty="0"/>
              <a:t>Slide 1 – Self Introduction - Indicate details of your academics, research and important achievements/awards.</a:t>
            </a:r>
          </a:p>
          <a:p>
            <a:r>
              <a:rPr lang="en-US" sz="2400" dirty="0"/>
              <a:t>Slide 2 – Ongoing research work beyond PhD Thesis (if any)</a:t>
            </a:r>
          </a:p>
          <a:p>
            <a:r>
              <a:rPr lang="en-US" sz="2400" dirty="0"/>
              <a:t>Slide 3 – Major Results and Discussion of above research </a:t>
            </a:r>
          </a:p>
          <a:p>
            <a:r>
              <a:rPr lang="en-US" sz="2400" dirty="0"/>
              <a:t>Slide 4 – Research plans at NIT Calicut  - Objective, Methodology, and Expected outcomes</a:t>
            </a:r>
          </a:p>
          <a:p>
            <a:r>
              <a:rPr lang="en-US" sz="2400" dirty="0"/>
              <a:t>Slide 5 – Emerging trends in your research domain (National and International) </a:t>
            </a:r>
          </a:p>
          <a:p>
            <a:r>
              <a:rPr lang="en-US" sz="2400" dirty="0"/>
              <a:t>Slide 6 – Scope of Interdisciplinary and Transdisciplinary research work (assuming you have gone through the research profiles of NIT Calicut faculty members)</a:t>
            </a:r>
            <a:endParaRPr lang="en-I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9E85E-AE88-4D92-AB5C-9DB71784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4B0-E270-4C56-848A-A5D98E5B7A2C}" type="slidenum">
              <a:rPr lang="en-IN" smtClean="0"/>
              <a:t>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09C06-F599-431B-AE26-B3088B1A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Recruitment – Nov. 2023 : Research Presentation National Institute of Technology Calicut</a:t>
            </a:r>
            <a:endParaRPr lang="en-IN"/>
          </a:p>
        </p:txBody>
      </p:sp>
      <p:pic>
        <p:nvPicPr>
          <p:cNvPr id="8" name="Picture 2" descr="https://upload.wikimedia.org/wikipedia/en/thumb/e/e3/This_is_the_logo_of_NIT_Calicut.svg/180px-This_is_the_logo_of_NIT_Calicut.svg.png">
            <a:extLst>
              <a:ext uri="{FF2B5EF4-FFF2-40B4-BE49-F238E27FC236}">
                <a16:creationId xmlns:a16="http://schemas.microsoft.com/office/drawing/2014/main" id="{4AE351F5-1976-4D2D-8BAC-D1A26EB1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943" y="0"/>
            <a:ext cx="913331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06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216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National Institute of Technology Calicut</vt:lpstr>
      <vt:lpstr>General Instructions for Research PPT</vt:lpstr>
      <vt:lpstr>Contents of Research PPT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27</cp:revision>
  <dcterms:created xsi:type="dcterms:W3CDTF">2023-12-11T06:22:07Z</dcterms:created>
  <dcterms:modified xsi:type="dcterms:W3CDTF">2023-12-14T07:33:14Z</dcterms:modified>
</cp:coreProperties>
</file>